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0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EB8B95C6-E03B-42AC-990A-AD999F07B544}" type="datetimeFigureOut">
              <a:rPr lang="en-US" smtClean="0"/>
              <a:t>4/2/2015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A7DA17-0FB5-4CAD-A7BB-58230536A54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3006524"/>
          </a:xfrm>
        </p:spPr>
        <p:txBody>
          <a:bodyPr>
            <a:normAutofit/>
          </a:bodyPr>
          <a:lstStyle/>
          <a:p>
            <a:r>
              <a:rPr lang="en-US" dirty="0" smtClean="0"/>
              <a:t>Important “How </a:t>
            </a:r>
            <a:r>
              <a:rPr lang="en-US" dirty="0" err="1" smtClean="0"/>
              <a:t>to’s</a:t>
            </a:r>
            <a:r>
              <a:rPr lang="en-US" dirty="0" smtClean="0"/>
              <a:t> “ </a:t>
            </a:r>
            <a:r>
              <a:rPr lang="en-US" dirty="0" smtClean="0"/>
              <a:t>in</a:t>
            </a:r>
            <a:r>
              <a:rPr lang="en-US" dirty="0" smtClean="0"/>
              <a:t> Classroom Connect sessions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61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 Wizard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first step everyone must take before beginning class.</a:t>
            </a:r>
          </a:p>
          <a:p>
            <a:r>
              <a:rPr lang="en-US" dirty="0" smtClean="0"/>
              <a:t>You will find this button:             it is in the top left hand side of your screen.  </a:t>
            </a:r>
          </a:p>
          <a:p>
            <a:r>
              <a:rPr lang="en-US" dirty="0" smtClean="0"/>
              <a:t>Click it and run through the questions, making sure your audio and microphone is working.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29200" y="2667000"/>
            <a:ext cx="914400" cy="87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47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Moving slides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Sometimes, I will ask you to move slides in the main room, or in a breakout room. </a:t>
            </a:r>
          </a:p>
          <a:p>
            <a:endParaRPr lang="en-US" dirty="0" smtClean="0"/>
          </a:p>
          <a:p>
            <a:r>
              <a:rPr lang="en-US" dirty="0" smtClean="0"/>
              <a:t>You’ll see these arrows:               on the top right hand side of the room.  If there are multiple slides, you can move to them by clicking these arrows.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5012748" y="3200400"/>
            <a:ext cx="1083252" cy="83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2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Smiley faces, away sign, hand raised and polling tools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You’ll find these four buttons on the right-middle of your screen:</a:t>
            </a:r>
          </a:p>
          <a:p>
            <a:r>
              <a:rPr lang="en-US" dirty="0" smtClean="0"/>
              <a:t>How to use them: </a:t>
            </a:r>
          </a:p>
          <a:p>
            <a:pPr marL="6858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4876800" y="2778700"/>
            <a:ext cx="2138363" cy="785813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6217" y="4525034"/>
            <a:ext cx="3749323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09600" y="5023293"/>
            <a:ext cx="24705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Smiley faces</a:t>
            </a:r>
          </a:p>
          <a:p>
            <a:r>
              <a:rPr lang="en-US" dirty="0" smtClean="0"/>
              <a:t>And other reactions </a:t>
            </a:r>
          </a:p>
          <a:p>
            <a:r>
              <a:rPr lang="en-US" dirty="0" smtClean="0"/>
              <a:t>Are found here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36980" y="3601704"/>
            <a:ext cx="31101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If you need to step away, </a:t>
            </a:r>
          </a:p>
          <a:p>
            <a:r>
              <a:rPr lang="en-US" dirty="0" smtClean="0"/>
              <a:t>Click here.  Click it again </a:t>
            </a:r>
          </a:p>
          <a:p>
            <a:r>
              <a:rPr lang="en-US" dirty="0" smtClean="0"/>
              <a:t>After you return to class. </a:t>
            </a:r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7877970">
            <a:off x="3980347" y="4559586"/>
            <a:ext cx="731661" cy="3789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>
            <a:off x="2236980" y="5023293"/>
            <a:ext cx="717948" cy="251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239972" y="5657671"/>
            <a:ext cx="327365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To raise and lower your </a:t>
            </a:r>
          </a:p>
          <a:p>
            <a:r>
              <a:rPr lang="en-US" dirty="0" smtClean="0"/>
              <a:t>Hand click here.  Only hit </a:t>
            </a:r>
          </a:p>
          <a:p>
            <a:r>
              <a:rPr lang="en-US" dirty="0" smtClean="0"/>
              <a:t>This when your teacher asks</a:t>
            </a:r>
          </a:p>
          <a:p>
            <a:r>
              <a:rPr lang="en-US" dirty="0" smtClean="0"/>
              <a:t>You!!!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 rot="16200000">
            <a:off x="4725727" y="5307464"/>
            <a:ext cx="417625" cy="35176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5853762" y="3797207"/>
            <a:ext cx="3393878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Polling tools are found here</a:t>
            </a:r>
          </a:p>
          <a:p>
            <a:r>
              <a:rPr lang="en-US" dirty="0" smtClean="0"/>
              <a:t>Green check shows but </a:t>
            </a:r>
          </a:p>
          <a:p>
            <a:r>
              <a:rPr lang="en-US" dirty="0" smtClean="0"/>
              <a:t>If you see an “a” that means</a:t>
            </a:r>
          </a:p>
          <a:p>
            <a:r>
              <a:rPr lang="en-US" dirty="0" smtClean="0"/>
              <a:t>You can choose between </a:t>
            </a:r>
          </a:p>
          <a:p>
            <a:r>
              <a:rPr lang="en-US" dirty="0" smtClean="0"/>
              <a:t>Letters to answer. </a:t>
            </a:r>
          </a:p>
        </p:txBody>
      </p:sp>
      <p:sp>
        <p:nvSpPr>
          <p:cNvPr id="13" name="Right Arrow 12"/>
          <p:cNvSpPr/>
          <p:nvPr/>
        </p:nvSpPr>
        <p:spPr>
          <a:xfrm rot="8018716">
            <a:off x="5412026" y="4463544"/>
            <a:ext cx="556495" cy="41762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35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Whiteboard tools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Select tool: to move things and delete</a:t>
            </a:r>
          </a:p>
          <a:p>
            <a:r>
              <a:rPr lang="en-US" dirty="0" smtClean="0"/>
              <a:t>Pointer-many choices! </a:t>
            </a:r>
          </a:p>
          <a:p>
            <a:r>
              <a:rPr lang="en-US" dirty="0" smtClean="0"/>
              <a:t>Pen/highlighter tool: can change color</a:t>
            </a:r>
          </a:p>
          <a:p>
            <a:r>
              <a:rPr lang="en-US" dirty="0" smtClean="0"/>
              <a:t>Text tool: used most often</a:t>
            </a:r>
          </a:p>
          <a:p>
            <a:r>
              <a:rPr lang="en-US" dirty="0" smtClean="0"/>
              <a:t>Shape tool</a:t>
            </a:r>
          </a:p>
          <a:p>
            <a:r>
              <a:rPr lang="en-US" dirty="0" smtClean="0"/>
              <a:t>Empty shape tool</a:t>
            </a:r>
          </a:p>
          <a:p>
            <a:r>
              <a:rPr lang="en-US" dirty="0" smtClean="0"/>
              <a:t>Line drawing tool</a:t>
            </a:r>
          </a:p>
          <a:p>
            <a:r>
              <a:rPr lang="en-US" dirty="0" smtClean="0"/>
              <a:t>Picture sharing tool</a:t>
            </a:r>
          </a:p>
          <a:p>
            <a:r>
              <a:rPr lang="en-US" dirty="0" smtClean="0"/>
              <a:t>Clip art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81850" y="1828800"/>
            <a:ext cx="990600" cy="502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Elbow Connector 8"/>
          <p:cNvCxnSpPr/>
          <p:nvPr/>
        </p:nvCxnSpPr>
        <p:spPr>
          <a:xfrm>
            <a:off x="2971800" y="4038600"/>
            <a:ext cx="4495800" cy="3048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Elbow Connector 13"/>
          <p:cNvCxnSpPr/>
          <p:nvPr/>
        </p:nvCxnSpPr>
        <p:spPr>
          <a:xfrm>
            <a:off x="6705600" y="2514600"/>
            <a:ext cx="762000" cy="76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Elbow Connector 15"/>
          <p:cNvCxnSpPr/>
          <p:nvPr/>
        </p:nvCxnSpPr>
        <p:spPr>
          <a:xfrm>
            <a:off x="4572000" y="2819400"/>
            <a:ext cx="3105150" cy="152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Elbow Connector 17"/>
          <p:cNvCxnSpPr/>
          <p:nvPr/>
        </p:nvCxnSpPr>
        <p:spPr>
          <a:xfrm>
            <a:off x="6705600" y="3276600"/>
            <a:ext cx="762000" cy="22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/>
          <p:nvPr/>
        </p:nvCxnSpPr>
        <p:spPr>
          <a:xfrm>
            <a:off x="4876800" y="3657600"/>
            <a:ext cx="2590800" cy="2286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25"/>
          <p:cNvCxnSpPr/>
          <p:nvPr/>
        </p:nvCxnSpPr>
        <p:spPr>
          <a:xfrm>
            <a:off x="2438400" y="5410200"/>
            <a:ext cx="5029200" cy="685800"/>
          </a:xfrm>
          <a:prstGeom prst="bentConnector3">
            <a:avLst>
              <a:gd name="adj1" fmla="val 7851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lbow Connector 29"/>
          <p:cNvCxnSpPr/>
          <p:nvPr/>
        </p:nvCxnSpPr>
        <p:spPr>
          <a:xfrm>
            <a:off x="3962400" y="5257800"/>
            <a:ext cx="3505200" cy="4572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3" name="Elbow Connector 3072"/>
          <p:cNvCxnSpPr/>
          <p:nvPr/>
        </p:nvCxnSpPr>
        <p:spPr>
          <a:xfrm>
            <a:off x="3810000" y="4724400"/>
            <a:ext cx="3867150" cy="381000"/>
          </a:xfrm>
          <a:prstGeom prst="bentConnector3">
            <a:avLst>
              <a:gd name="adj1" fmla="val 14532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78" name="Elbow Connector 3077"/>
          <p:cNvCxnSpPr/>
          <p:nvPr/>
        </p:nvCxnSpPr>
        <p:spPr>
          <a:xfrm>
            <a:off x="3810000" y="4343400"/>
            <a:ext cx="3657600" cy="381000"/>
          </a:xfrm>
          <a:prstGeom prst="bentConnector3">
            <a:avLst>
              <a:gd name="adj1" fmla="val 27273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656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18</TotalTime>
  <Words>249</Words>
  <Application>Microsoft Office PowerPoint</Application>
  <PresentationFormat>On-screen Show (4:3)</PresentationFormat>
  <Paragraphs>38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Important “How to’s “ in Classroom Connect sessions</vt:lpstr>
      <vt:lpstr>Audio Wizard</vt:lpstr>
      <vt:lpstr>Moving slides </vt:lpstr>
      <vt:lpstr>Smiley faces, away sign, hand raised and polling tools </vt:lpstr>
      <vt:lpstr>Whiteboard tools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Important “How to’s “ of the Classroom</dc:title>
  <dc:creator>user</dc:creator>
  <cp:lastModifiedBy>user</cp:lastModifiedBy>
  <cp:revision>3</cp:revision>
  <dcterms:created xsi:type="dcterms:W3CDTF">2014-11-19T19:42:36Z</dcterms:created>
  <dcterms:modified xsi:type="dcterms:W3CDTF">2015-04-02T16:26:52Z</dcterms:modified>
</cp:coreProperties>
</file>