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1FA30-D865-4A4D-ABB8-62ACC005DF9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665E-57BE-4870-8442-A4F740C1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u="sng" dirty="0" smtClean="0"/>
              <a:t>HOW TO CHECK YOUR PROGRESS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Click on the Progress button.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/>
          <a:stretch/>
        </p:blipFill>
        <p:spPr bwMode="auto">
          <a:xfrm>
            <a:off x="-20782" y="1752600"/>
            <a:ext cx="9164782" cy="46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Choose “Progress”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4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2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will show your student’s current progress in </a:t>
            </a:r>
            <a:r>
              <a:rPr lang="en-US" dirty="0" err="1" smtClean="0">
                <a:solidFill>
                  <a:srgbClr val="FF0000"/>
                </a:solidFill>
              </a:rPr>
              <a:t>percents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600200"/>
            <a:ext cx="90806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is better to see this information in “Number of Lessons”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Mark the box “Number of Lessons”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9"/>
          <a:stretch/>
        </p:blipFill>
        <p:spPr bwMode="auto">
          <a:xfrm>
            <a:off x="0" y="2057400"/>
            <a:ext cx="9144000" cy="46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Then click on the “Update” button.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73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will now see your student’s progress by lessons.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b="9572"/>
          <a:stretch/>
        </p:blipFill>
        <p:spPr bwMode="auto">
          <a:xfrm>
            <a:off x="0" y="1676400"/>
            <a:ext cx="9144000" cy="50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click on “View Progress Details”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0" y="1127938"/>
            <a:ext cx="9144000" cy="516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it gives you information about lessons.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333"/>
          <a:stretch/>
        </p:blipFill>
        <p:spPr bwMode="auto">
          <a:xfrm>
            <a:off x="-2" y="1447800"/>
            <a:ext cx="9119965" cy="50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7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105900" cy="152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Add these two numbers together to find out how many total lessons you need to complete.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0"/>
            <a:ext cx="91059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84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TO CHECK YOUR PROGRESS Click on the Progress button.</vt:lpstr>
      <vt:lpstr>Choose “Progress”</vt:lpstr>
      <vt:lpstr>It will show your student’s current progress in percents.</vt:lpstr>
      <vt:lpstr>It is better to see this information in “Number of Lessons” Mark the box “Number of Lessons”</vt:lpstr>
      <vt:lpstr>Then click on the “Update” button.</vt:lpstr>
      <vt:lpstr>You will now see your student’s progress by lessons.</vt:lpstr>
      <vt:lpstr>Now click on “View Progress Details”</vt:lpstr>
      <vt:lpstr>Now it gives you information about lessons.</vt:lpstr>
      <vt:lpstr>Add these two numbers together to find out how many total lessons you need to complete.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Login to your account.</dc:title>
  <dc:creator>user</dc:creator>
  <cp:lastModifiedBy>user</cp:lastModifiedBy>
  <cp:revision>21</cp:revision>
  <dcterms:created xsi:type="dcterms:W3CDTF">2014-03-18T18:50:09Z</dcterms:created>
  <dcterms:modified xsi:type="dcterms:W3CDTF">2015-04-02T16:25:42Z</dcterms:modified>
</cp:coreProperties>
</file>